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94660"/>
  </p:normalViewPr>
  <p:slideViewPr>
    <p:cSldViewPr snapToGrid="0">
      <p:cViewPr varScale="1">
        <p:scale>
          <a:sx n="86" d="100"/>
          <a:sy n="86" d="100"/>
        </p:scale>
        <p:origin x="76" y="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8790-DA84-4E18-BA6D-BFC9AD9AAE59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5E2B-9F94-42F4-B18E-1A1B13433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29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8790-DA84-4E18-BA6D-BFC9AD9AAE59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5E2B-9F94-42F4-B18E-1A1B13433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313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8790-DA84-4E18-BA6D-BFC9AD9AAE59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5E2B-9F94-42F4-B18E-1A1B13433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199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8790-DA84-4E18-BA6D-BFC9AD9AAE59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5E2B-9F94-42F4-B18E-1A1B13433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695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8790-DA84-4E18-BA6D-BFC9AD9AAE59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5E2B-9F94-42F4-B18E-1A1B13433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951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8790-DA84-4E18-BA6D-BFC9AD9AAE59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5E2B-9F94-42F4-B18E-1A1B13433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094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8790-DA84-4E18-BA6D-BFC9AD9AAE59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5E2B-9F94-42F4-B18E-1A1B13433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29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8790-DA84-4E18-BA6D-BFC9AD9AAE59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5E2B-9F94-42F4-B18E-1A1B13433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510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8790-DA84-4E18-BA6D-BFC9AD9AAE59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5E2B-9F94-42F4-B18E-1A1B13433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734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8790-DA84-4E18-BA6D-BFC9AD9AAE59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5E2B-9F94-42F4-B18E-1A1B13433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79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8790-DA84-4E18-BA6D-BFC9AD9AAE59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5E2B-9F94-42F4-B18E-1A1B13433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853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88790-DA84-4E18-BA6D-BFC9AD9AAE59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65E2B-9F94-42F4-B18E-1A1B13433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661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6429" y="1543792"/>
            <a:ext cx="10854417" cy="1762743"/>
          </a:xfrm>
        </p:spPr>
        <p:txBody>
          <a:bodyPr>
            <a:normAutofit fontScale="90000"/>
          </a:bodyPr>
          <a:lstStyle/>
          <a:p>
            <a:r>
              <a:rPr lang="en-US" sz="3100" b="1" dirty="0"/>
              <a:t>2018 Wave Assignments </a:t>
            </a:r>
            <a:br>
              <a:rPr lang="en-US" sz="3100" b="1" dirty="0"/>
            </a:br>
            <a:r>
              <a:rPr lang="en-US" sz="3100" b="1" dirty="0"/>
              <a:t>Cellcom Green Bay 5K Saturday, May 19</a:t>
            </a:r>
            <a:br>
              <a:rPr lang="en-US" sz="3100" b="1" dirty="0"/>
            </a:br>
            <a:br>
              <a:rPr lang="en-US" sz="3100" b="1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7236" y="1387928"/>
            <a:ext cx="11185072" cy="2800350"/>
          </a:xfrm>
        </p:spPr>
        <p:txBody>
          <a:bodyPr/>
          <a:lstStyle/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4077" y="1616528"/>
            <a:ext cx="9144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Rectangle 4"/>
          <p:cNvSpPr/>
          <p:nvPr/>
        </p:nvSpPr>
        <p:spPr>
          <a:xfrm>
            <a:off x="2929616" y="1616528"/>
            <a:ext cx="914400" cy="914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" name="Rectangle 5"/>
          <p:cNvSpPr/>
          <p:nvPr/>
        </p:nvSpPr>
        <p:spPr>
          <a:xfrm>
            <a:off x="4938710" y="161652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7" name="Rectangle 6"/>
          <p:cNvSpPr/>
          <p:nvPr/>
        </p:nvSpPr>
        <p:spPr>
          <a:xfrm>
            <a:off x="6804249" y="1616528"/>
            <a:ext cx="914400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8" name="Rectangle 7"/>
          <p:cNvSpPr/>
          <p:nvPr/>
        </p:nvSpPr>
        <p:spPr>
          <a:xfrm>
            <a:off x="8669788" y="1616528"/>
            <a:ext cx="91440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9" name="Rectangle 8"/>
          <p:cNvSpPr/>
          <p:nvPr/>
        </p:nvSpPr>
        <p:spPr>
          <a:xfrm>
            <a:off x="10300947" y="1616528"/>
            <a:ext cx="914400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7900" y="2735008"/>
            <a:ext cx="172675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5K</a:t>
            </a:r>
          </a:p>
          <a:p>
            <a:pPr algn="ctr"/>
            <a:r>
              <a:rPr lang="en-US" sz="2000" b="1" dirty="0"/>
              <a:t>11001 – 11400</a:t>
            </a:r>
          </a:p>
          <a:p>
            <a:pPr algn="ctr"/>
            <a:r>
              <a:rPr lang="en-US" sz="2000" b="1" dirty="0"/>
              <a:t>L2R </a:t>
            </a:r>
          </a:p>
          <a:p>
            <a:pPr algn="ctr"/>
            <a:r>
              <a:rPr lang="en-US" sz="2000" b="1" dirty="0"/>
              <a:t>13401 - 13800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23439" y="2763403"/>
            <a:ext cx="172675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5K</a:t>
            </a:r>
          </a:p>
          <a:p>
            <a:pPr algn="ctr"/>
            <a:r>
              <a:rPr lang="en-US" sz="2000" b="1" dirty="0"/>
              <a:t>11401 – 11800</a:t>
            </a:r>
          </a:p>
          <a:p>
            <a:pPr algn="ctr"/>
            <a:r>
              <a:rPr lang="en-US" sz="2000" b="1" dirty="0"/>
              <a:t>L2R </a:t>
            </a:r>
          </a:p>
          <a:p>
            <a:pPr algn="ctr"/>
            <a:r>
              <a:rPr lang="en-US" sz="2000" b="1" dirty="0"/>
              <a:t>13801 - 14200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00803" y="2763402"/>
            <a:ext cx="172675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5K</a:t>
            </a:r>
          </a:p>
          <a:p>
            <a:pPr algn="ctr"/>
            <a:r>
              <a:rPr lang="en-US" sz="2000" b="1" dirty="0"/>
              <a:t>11801 – 12200</a:t>
            </a:r>
          </a:p>
          <a:p>
            <a:pPr algn="ctr"/>
            <a:r>
              <a:rPr lang="en-US" sz="2000" b="1" dirty="0"/>
              <a:t>L2R </a:t>
            </a:r>
          </a:p>
          <a:p>
            <a:pPr algn="ctr"/>
            <a:r>
              <a:rPr lang="en-US" sz="2000" b="1" dirty="0"/>
              <a:t>14201 - 14600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34901" y="2735007"/>
            <a:ext cx="172675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5K</a:t>
            </a:r>
          </a:p>
          <a:p>
            <a:pPr algn="ctr"/>
            <a:r>
              <a:rPr lang="en-US" sz="2000" b="1" dirty="0"/>
              <a:t>12201 – 12600</a:t>
            </a:r>
          </a:p>
          <a:p>
            <a:pPr algn="ctr"/>
            <a:r>
              <a:rPr lang="en-US" sz="2000" b="1" dirty="0"/>
              <a:t>L2R </a:t>
            </a:r>
          </a:p>
          <a:p>
            <a:pPr algn="ctr"/>
            <a:r>
              <a:rPr lang="en-US" sz="2000" b="1" dirty="0"/>
              <a:t>14601 - 15000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67383" y="2828656"/>
            <a:ext cx="15760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5K</a:t>
            </a:r>
          </a:p>
          <a:p>
            <a:pPr algn="ctr"/>
            <a:r>
              <a:rPr lang="en-US" b="1" dirty="0"/>
              <a:t>12601 – 13000</a:t>
            </a:r>
          </a:p>
          <a:p>
            <a:pPr algn="ctr"/>
            <a:r>
              <a:rPr lang="en-US" b="1" dirty="0"/>
              <a:t>L2R </a:t>
            </a:r>
          </a:p>
          <a:p>
            <a:pPr algn="ctr"/>
            <a:r>
              <a:rPr lang="en-US" b="1" dirty="0"/>
              <a:t>15001 - 15400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943773" y="2763401"/>
            <a:ext cx="172675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5K</a:t>
            </a:r>
          </a:p>
          <a:p>
            <a:pPr algn="ctr"/>
            <a:r>
              <a:rPr lang="en-US" sz="2000" b="1" dirty="0"/>
              <a:t>13001 – 13400</a:t>
            </a:r>
          </a:p>
          <a:p>
            <a:pPr algn="ctr"/>
            <a:r>
              <a:rPr lang="en-US" sz="2000" b="1" dirty="0"/>
              <a:t>L2R </a:t>
            </a:r>
          </a:p>
          <a:p>
            <a:pPr algn="ctr"/>
            <a:r>
              <a:rPr lang="en-US" sz="2000" b="1" dirty="0"/>
              <a:t>15401 - 15800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0047" y="4947557"/>
            <a:ext cx="119678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Please note: You can move back waves but you must visit Solutions at </a:t>
            </a:r>
          </a:p>
          <a:p>
            <a:pPr algn="ctr"/>
            <a:r>
              <a:rPr lang="en-US" sz="2800" dirty="0"/>
              <a:t>the Prevea Health and Fitness Expo on the Club Level to request moving up waves.  </a:t>
            </a:r>
          </a:p>
        </p:txBody>
      </p:sp>
    </p:spTree>
    <p:extLst>
      <p:ext uri="{BB962C8B-B14F-4D97-AF65-F5344CB8AC3E}">
        <p14:creationId xmlns:p14="http://schemas.microsoft.com/office/powerpoint/2010/main" val="2447916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28989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2018 Wave Assignments</a:t>
            </a:r>
            <a:br>
              <a:rPr lang="en-US" sz="3200" b="1" dirty="0"/>
            </a:br>
            <a:r>
              <a:rPr lang="en-US" sz="3200" b="1" dirty="0"/>
              <a:t>Cellcom Green Bay Half Marathon and Half Marathon Relay Sunday, May 20 8:00 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4317" y="1894114"/>
            <a:ext cx="10515600" cy="47355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3001 -	4001-	         4901-	       5801-	     6701-	   7601-</a:t>
            </a:r>
          </a:p>
          <a:p>
            <a:pPr marL="0" indent="0">
              <a:buNone/>
            </a:pPr>
            <a:r>
              <a:rPr lang="en-US" dirty="0"/>
              <a:t>    4000	4900	         5800	       6700	     7600	   8500</a:t>
            </a:r>
          </a:p>
          <a:p>
            <a:pPr marL="0" indent="0">
              <a:buNone/>
            </a:pPr>
            <a:r>
              <a:rPr lang="en-US" dirty="0"/>
              <a:t>					       Relay </a:t>
            </a:r>
          </a:p>
          <a:p>
            <a:pPr marL="0" indent="0">
              <a:buNone/>
            </a:pPr>
            <a:r>
              <a:rPr lang="en-US" dirty="0"/>
              <a:t>					  9000-9150</a:t>
            </a:r>
          </a:p>
          <a:p>
            <a:pPr marL="0" indent="0" algn="ctr">
              <a:buNone/>
            </a:pPr>
            <a:r>
              <a:rPr lang="en-US" dirty="0"/>
              <a:t>Please note: You can move back waves but you must visit Solutions at the Prevea Health and Fitness Expo on the Club Level to request moving up waves.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24643" y="2245179"/>
            <a:ext cx="9144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Rectangle 4"/>
          <p:cNvSpPr/>
          <p:nvPr/>
        </p:nvSpPr>
        <p:spPr>
          <a:xfrm>
            <a:off x="2784022" y="2245179"/>
            <a:ext cx="914400" cy="914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" name="Rectangle 5"/>
          <p:cNvSpPr/>
          <p:nvPr/>
        </p:nvSpPr>
        <p:spPr>
          <a:xfrm>
            <a:off x="4343401" y="2245179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0" y="2245179"/>
            <a:ext cx="914400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8" name="Rectangle 7"/>
          <p:cNvSpPr/>
          <p:nvPr/>
        </p:nvSpPr>
        <p:spPr>
          <a:xfrm>
            <a:off x="7707085" y="2245179"/>
            <a:ext cx="9144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9" name="Rectangle 8"/>
          <p:cNvSpPr/>
          <p:nvPr/>
        </p:nvSpPr>
        <p:spPr>
          <a:xfrm>
            <a:off x="9421586" y="2245179"/>
            <a:ext cx="914400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956260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8777" y="334735"/>
            <a:ext cx="1070075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2019 Wave Assignments </a:t>
            </a:r>
          </a:p>
          <a:p>
            <a:r>
              <a:rPr lang="en-US" sz="3200" dirty="0"/>
              <a:t>Cellcom Green Bay Marathon and Relay Sunday, May 21st 7 am</a:t>
            </a:r>
          </a:p>
        </p:txBody>
      </p:sp>
      <p:sp>
        <p:nvSpPr>
          <p:cNvPr id="3" name="Rectangle 2"/>
          <p:cNvSpPr/>
          <p:nvPr/>
        </p:nvSpPr>
        <p:spPr>
          <a:xfrm>
            <a:off x="721277" y="2245179"/>
            <a:ext cx="1466751" cy="1363434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4" name="Rectangle 3"/>
          <p:cNvSpPr/>
          <p:nvPr/>
        </p:nvSpPr>
        <p:spPr>
          <a:xfrm>
            <a:off x="3698422" y="2245179"/>
            <a:ext cx="1379764" cy="136343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5" name="Rectangle 4"/>
          <p:cNvSpPr/>
          <p:nvPr/>
        </p:nvSpPr>
        <p:spPr>
          <a:xfrm>
            <a:off x="6700621" y="2261508"/>
            <a:ext cx="1341199" cy="13471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6" name="Rectangle 5"/>
          <p:cNvSpPr/>
          <p:nvPr/>
        </p:nvSpPr>
        <p:spPr>
          <a:xfrm>
            <a:off x="9441001" y="2261507"/>
            <a:ext cx="1335855" cy="134710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5118" y="3828661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1 - 400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98422" y="3828661"/>
            <a:ext cx="1350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401 - 800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40704" y="3828660"/>
            <a:ext cx="1505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801 - 1200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222306" y="3828660"/>
            <a:ext cx="17732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1201 – 1600</a:t>
            </a:r>
          </a:p>
          <a:p>
            <a:pPr algn="ctr"/>
            <a:r>
              <a:rPr lang="en-US" sz="2400" dirty="0"/>
              <a:t>RELAY</a:t>
            </a:r>
          </a:p>
          <a:p>
            <a:pPr algn="ctr"/>
            <a:r>
              <a:rPr lang="en-US" sz="2400" dirty="0"/>
              <a:t>2000 – 2199</a:t>
            </a:r>
            <a:r>
              <a:rPr lang="en-US" dirty="0"/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04620" y="5091983"/>
            <a:ext cx="1099682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Please note: You can move back waves but you must visit Solutions at the Prevea Health and Fitness Expo on the Club Level to request moving up waves.  </a:t>
            </a:r>
          </a:p>
        </p:txBody>
      </p:sp>
    </p:spTree>
    <p:extLst>
      <p:ext uri="{BB962C8B-B14F-4D97-AF65-F5344CB8AC3E}">
        <p14:creationId xmlns:p14="http://schemas.microsoft.com/office/powerpoint/2010/main" val="855720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2041</TotalTime>
  <Words>164</Words>
  <Application>Microsoft Office PowerPoint</Application>
  <PresentationFormat>Widescreen</PresentationFormat>
  <Paragraphs>66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2018 Wave Assignments  Cellcom Green Bay 5K Saturday, May 19      </vt:lpstr>
      <vt:lpstr>2018 Wave Assignments Cellcom Green Bay Half Marathon and Half Marathon Relay Sunday, May 20 8:00 am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Wave Assignments  Cellcom 5K Saturday, May 21st</dc:title>
  <dc:creator>Alissa Cotter</dc:creator>
  <cp:lastModifiedBy>Alissa Cotter</cp:lastModifiedBy>
  <cp:revision>28</cp:revision>
  <cp:lastPrinted>2018-05-11T15:35:54Z</cp:lastPrinted>
  <dcterms:created xsi:type="dcterms:W3CDTF">2016-05-15T17:39:51Z</dcterms:created>
  <dcterms:modified xsi:type="dcterms:W3CDTF">2018-05-11T15:36:27Z</dcterms:modified>
</cp:coreProperties>
</file>