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9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9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5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790-DA84-4E18-BA6D-BFC9AD9AAE59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5E2B-9F94-42F4-B18E-1A1B13433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6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29" y="1543792"/>
            <a:ext cx="10854417" cy="1762743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2017 Wave Assignments </a:t>
            </a:r>
            <a:br>
              <a:rPr lang="en-US" sz="3100" b="1" dirty="0"/>
            </a:br>
            <a:r>
              <a:rPr lang="en-US" sz="3100" b="1" dirty="0"/>
              <a:t>Cellcom Green Bay 5K Saturday, May 20</a:t>
            </a:r>
            <a:r>
              <a:rPr lang="en-US" sz="3100" b="1" baseline="30000" dirty="0"/>
              <a:t>th</a:t>
            </a:r>
            <a:br>
              <a:rPr lang="en-US" sz="3100" b="1" dirty="0"/>
            </a:br>
            <a:br>
              <a:rPr lang="en-US" sz="3100" b="1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236" y="1387928"/>
            <a:ext cx="11185072" cy="280035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077" y="1616528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9616" y="1616528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8710" y="16165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4249" y="1616528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8669788" y="161652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00947" y="1616528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900" y="2735008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11001 – 11500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14001 - 14500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3439" y="2763403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11501 – 12000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14501 - 15000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0803" y="2763402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12001 – 12500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15001 - 15500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4901" y="2735007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12501 – 13000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15501 - 16000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7383" y="2828656"/>
            <a:ext cx="15760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5K</a:t>
            </a:r>
          </a:p>
          <a:p>
            <a:pPr algn="ctr"/>
            <a:r>
              <a:rPr lang="en-US" b="1" dirty="0"/>
              <a:t>13001 – 13500</a:t>
            </a:r>
          </a:p>
          <a:p>
            <a:pPr algn="ctr"/>
            <a:r>
              <a:rPr lang="en-US" b="1" dirty="0"/>
              <a:t>L2R </a:t>
            </a:r>
          </a:p>
          <a:p>
            <a:pPr algn="ctr"/>
            <a:r>
              <a:rPr lang="en-US" b="1" dirty="0"/>
              <a:t>16001 - 16500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43773" y="2763401"/>
            <a:ext cx="172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5K</a:t>
            </a:r>
          </a:p>
          <a:p>
            <a:pPr algn="ctr"/>
            <a:r>
              <a:rPr lang="en-US" sz="2000" b="1" dirty="0"/>
              <a:t>13501 – 14000</a:t>
            </a:r>
          </a:p>
          <a:p>
            <a:pPr algn="ctr"/>
            <a:r>
              <a:rPr lang="en-US" sz="2000" b="1" dirty="0"/>
              <a:t>L2R </a:t>
            </a:r>
          </a:p>
          <a:p>
            <a:pPr algn="ctr"/>
            <a:r>
              <a:rPr lang="en-US" sz="2000" b="1" dirty="0"/>
              <a:t>16501 - 17000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047" y="4947556"/>
            <a:ext cx="12329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Please note: You can move back waves but you must visit Solutions at </a:t>
            </a:r>
          </a:p>
          <a:p>
            <a:r>
              <a:rPr lang="en-US" sz="2800" dirty="0"/>
              <a:t>the </a:t>
            </a:r>
            <a:r>
              <a:rPr lang="en-US" sz="2800" dirty="0" err="1"/>
              <a:t>Prevea</a:t>
            </a:r>
            <a:r>
              <a:rPr lang="en-US" sz="2800" dirty="0"/>
              <a:t> Health and Fitness Expo on the Club Level to request moving up waves.  </a:t>
            </a:r>
          </a:p>
        </p:txBody>
      </p:sp>
    </p:spTree>
    <p:extLst>
      <p:ext uri="{BB962C8B-B14F-4D97-AF65-F5344CB8AC3E}">
        <p14:creationId xmlns:p14="http://schemas.microsoft.com/office/powerpoint/2010/main" val="244791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89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2017 Wave Assignments</a:t>
            </a:r>
            <a:br>
              <a:rPr lang="en-US" sz="3200" b="1" dirty="0"/>
            </a:br>
            <a:r>
              <a:rPr lang="en-US" sz="3200" b="1" dirty="0"/>
              <a:t>Cellcom Green Bay Half Marathon and Half Marathon Relay Sunday, May 21st 8 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317" y="1894114"/>
            <a:ext cx="10515600" cy="4735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3001 -	4001-	         5001-	       6001-	     7001-	   8001-</a:t>
            </a:r>
          </a:p>
          <a:p>
            <a:pPr marL="0" indent="0">
              <a:buNone/>
            </a:pPr>
            <a:r>
              <a:rPr lang="en-US" dirty="0"/>
              <a:t>    4000	5000	         6000	       7000	     8000	   9000</a:t>
            </a:r>
          </a:p>
          <a:p>
            <a:pPr marL="0" indent="0">
              <a:buNone/>
            </a:pPr>
            <a:r>
              <a:rPr lang="en-US" dirty="0"/>
              <a:t>					       Relay </a:t>
            </a:r>
          </a:p>
          <a:p>
            <a:pPr marL="0" indent="0">
              <a:buNone/>
            </a:pPr>
            <a:r>
              <a:rPr lang="en-US" dirty="0"/>
              <a:t>					10500-10650</a:t>
            </a:r>
          </a:p>
          <a:p>
            <a:r>
              <a:rPr lang="en-US" dirty="0"/>
              <a:t>Please note: You can move back waves but you must visit Solutions at the Prevea Health and Fitness Expo on the Club Level to request moving up waves.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4643" y="2245179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2784022" y="2245179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1" y="224517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245179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7707085" y="2245179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9421586" y="2245179"/>
            <a:ext cx="91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5626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777" y="334735"/>
            <a:ext cx="107007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2017 Wave Assignments </a:t>
            </a:r>
          </a:p>
          <a:p>
            <a:r>
              <a:rPr lang="en-US" sz="3200" dirty="0"/>
              <a:t>Cellcom Green Bay Marathon and Relay Sunday, May 21st 7 am</a:t>
            </a:r>
          </a:p>
        </p:txBody>
      </p:sp>
      <p:sp>
        <p:nvSpPr>
          <p:cNvPr id="3" name="Rectangle 2"/>
          <p:cNvSpPr/>
          <p:nvPr/>
        </p:nvSpPr>
        <p:spPr>
          <a:xfrm>
            <a:off x="721277" y="2245179"/>
            <a:ext cx="1466751" cy="136343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8422" y="2245179"/>
            <a:ext cx="1379764" cy="13634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0621" y="2261508"/>
            <a:ext cx="1341199" cy="1347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Rectangle 5"/>
          <p:cNvSpPr/>
          <p:nvPr/>
        </p:nvSpPr>
        <p:spPr>
          <a:xfrm>
            <a:off x="9441001" y="2261507"/>
            <a:ext cx="1335855" cy="13471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118" y="3828661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1 - 500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8422" y="3828661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501 - 1000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0704" y="3828660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1001 - 1500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66815" y="3828660"/>
            <a:ext cx="2084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1501 – 2000</a:t>
            </a:r>
          </a:p>
          <a:p>
            <a:pPr algn="ctr"/>
            <a:r>
              <a:rPr lang="en-US" sz="2400" dirty="0"/>
              <a:t>RELAY</a:t>
            </a:r>
          </a:p>
          <a:p>
            <a:pPr algn="ctr"/>
            <a:r>
              <a:rPr lang="en-US" sz="2400" dirty="0"/>
              <a:t>10001 – 10250</a:t>
            </a:r>
            <a:r>
              <a:rPr lang="en-US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620" y="5091983"/>
            <a:ext cx="109968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Please note: You can move back waves but you must visit Solutions at the Prevea Health and Fitness Expo on the Club Level to request moving up waves.  </a:t>
            </a:r>
          </a:p>
        </p:txBody>
      </p:sp>
    </p:spTree>
    <p:extLst>
      <p:ext uri="{BB962C8B-B14F-4D97-AF65-F5344CB8AC3E}">
        <p14:creationId xmlns:p14="http://schemas.microsoft.com/office/powerpoint/2010/main" val="85572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164</Words>
  <Application>Microsoft Office PowerPoint</Application>
  <PresentationFormat>Widescreen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2017 Wave Assignments  Cellcom Green Bay 5K Saturday, May 20th      </vt:lpstr>
      <vt:lpstr>2017 Wave Assignments Cellcom Green Bay Half Marathon and Half Marathon Relay Sunday, May 21st 8 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Wave Assignments  Cellcom 5K Saturday, May 21st</dc:title>
  <dc:creator>Alissa Cotter</dc:creator>
  <cp:lastModifiedBy>Alissa Cotter</cp:lastModifiedBy>
  <cp:revision>22</cp:revision>
  <cp:lastPrinted>2017-05-17T18:36:53Z</cp:lastPrinted>
  <dcterms:created xsi:type="dcterms:W3CDTF">2016-05-15T17:39:51Z</dcterms:created>
  <dcterms:modified xsi:type="dcterms:W3CDTF">2017-05-17T18:39:04Z</dcterms:modified>
</cp:coreProperties>
</file>